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8" r:id="rId5"/>
    <p:sldId id="262" r:id="rId6"/>
    <p:sldId id="269" r:id="rId7"/>
    <p:sldId id="264" r:id="rId8"/>
    <p:sldId id="270" r:id="rId9"/>
    <p:sldId id="266" r:id="rId10"/>
    <p:sldId id="271" r:id="rId11"/>
    <p:sldId id="258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81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509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09/04/2025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ലോകെ ഞാനെന്‍ ഓട്ടം തികച്ചു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സ്വര്‍ഗ്ഗഗേഹെ വിരുതിനായി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പറന്നീടും ഞാന്‍ മറുരൂപമായ്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പരനേശുരാജന്‍ സന്നിധൗ</a:t>
            </a:r>
            <a:endParaRPr lang="en-AE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Loke </a:t>
            </a:r>
            <a:r>
              <a:rPr lang="en-US" sz="3600" dirty="0" err="1"/>
              <a:t>njaanen</a:t>
            </a:r>
            <a:r>
              <a:rPr lang="en-US" sz="3600" dirty="0"/>
              <a:t> </a:t>
            </a:r>
            <a:r>
              <a:rPr lang="en-US" sz="3600" dirty="0" err="1"/>
              <a:t>ottam</a:t>
            </a:r>
            <a:r>
              <a:rPr lang="en-US" sz="3600" dirty="0"/>
              <a:t> </a:t>
            </a:r>
            <a:r>
              <a:rPr lang="en-US" sz="3600" dirty="0" err="1"/>
              <a:t>thikachu</a:t>
            </a:r>
            <a:r>
              <a:rPr lang="en-US" sz="3600" dirty="0"/>
              <a:t> </a:t>
            </a:r>
          </a:p>
          <a:p>
            <a:pPr algn="l"/>
            <a:r>
              <a:rPr lang="en-US" sz="3600" dirty="0" err="1"/>
              <a:t>Swarggagehe</a:t>
            </a:r>
            <a:r>
              <a:rPr lang="en-US" sz="3600" dirty="0"/>
              <a:t> </a:t>
            </a:r>
            <a:r>
              <a:rPr lang="en-US" sz="3600" dirty="0" err="1"/>
              <a:t>viruthinaayi</a:t>
            </a:r>
            <a:endParaRPr lang="en-US" sz="3600" dirty="0"/>
          </a:p>
          <a:p>
            <a:pPr algn="l"/>
            <a:r>
              <a:rPr lang="en-US" sz="3600" dirty="0" err="1"/>
              <a:t>Parannidum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  <a:r>
              <a:rPr lang="en-US" sz="3600" dirty="0" err="1"/>
              <a:t>maruroopmaay</a:t>
            </a:r>
            <a:endParaRPr lang="en-US" sz="3600" dirty="0"/>
          </a:p>
          <a:p>
            <a:pPr algn="l"/>
            <a:r>
              <a:rPr lang="en-US" sz="3600" dirty="0" err="1"/>
              <a:t>Paraneshu</a:t>
            </a:r>
            <a:r>
              <a:rPr lang="en-US" sz="3600" dirty="0"/>
              <a:t> </a:t>
            </a:r>
            <a:r>
              <a:rPr lang="en-US" sz="3600" dirty="0" err="1"/>
              <a:t>raajan</a:t>
            </a:r>
            <a:r>
              <a:rPr lang="en-US" sz="3600" dirty="0"/>
              <a:t> </a:t>
            </a:r>
            <a:r>
              <a:rPr lang="en-US" sz="3600" dirty="0" err="1"/>
              <a:t>sannidhau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C7117-2312-5041-5984-294E5E3FA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D1170-8369-8CF2-9597-914DAD23CA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ദൂതസംഘമാകവെ എന്നെ എതിരേല്‍ക്കുവാന്‍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	സദാ സന്നദ്ധരായ് നിന്നിടുന്നേ ശുഭ്രവസ്ത്രധാരിയായ്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പ്രിയന്‍റെ മുമ്പില്‍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പാടിടും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61C067-009E-7561-E16D-0D3C4DA93343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/>
              <a:t>Dootha </a:t>
            </a:r>
            <a:r>
              <a:rPr lang="en-US" sz="3600" i="1" dirty="0" err="1"/>
              <a:t>samkhamaakave</a:t>
            </a:r>
            <a:r>
              <a:rPr lang="en-US" sz="3600" i="1" dirty="0"/>
              <a:t> </a:t>
            </a:r>
            <a:r>
              <a:rPr lang="en-US" sz="3600" i="1" dirty="0" err="1"/>
              <a:t>enne</a:t>
            </a:r>
            <a:r>
              <a:rPr lang="en-US" sz="3600" i="1" dirty="0"/>
              <a:t> </a:t>
            </a:r>
            <a:r>
              <a:rPr lang="en-US" sz="3600" i="1" dirty="0" err="1"/>
              <a:t>ethirelkkuvaan</a:t>
            </a:r>
            <a:endParaRPr lang="en-US" sz="3600" i="1" dirty="0"/>
          </a:p>
          <a:p>
            <a:r>
              <a:rPr lang="en-US" sz="3600" i="1" dirty="0"/>
              <a:t>Sadaa </a:t>
            </a:r>
            <a:r>
              <a:rPr lang="en-US" sz="3600" i="1" dirty="0" err="1"/>
              <a:t>sannadharaay</a:t>
            </a:r>
            <a:r>
              <a:rPr lang="en-US" sz="3600" i="1" dirty="0"/>
              <a:t> </a:t>
            </a:r>
            <a:r>
              <a:rPr lang="en-US" sz="3600" i="1" dirty="0" err="1"/>
              <a:t>ninnidunne</a:t>
            </a:r>
            <a:endParaRPr lang="en-US" sz="3600" i="1" dirty="0"/>
          </a:p>
          <a:p>
            <a:r>
              <a:rPr lang="en-US" sz="3600" i="1" dirty="0"/>
              <a:t>Shubhra-</a:t>
            </a:r>
            <a:r>
              <a:rPr lang="en-US" sz="3600" i="1" dirty="0" err="1"/>
              <a:t>vasthra</a:t>
            </a:r>
            <a:r>
              <a:rPr lang="en-US" sz="3600" i="1" dirty="0"/>
              <a:t> </a:t>
            </a:r>
            <a:r>
              <a:rPr lang="en-US" sz="3600" i="1" dirty="0" err="1"/>
              <a:t>dhaariyaay</a:t>
            </a:r>
            <a:r>
              <a:rPr lang="en-US" sz="3600" i="1" dirty="0"/>
              <a:t> </a:t>
            </a:r>
            <a:r>
              <a:rPr lang="en-US" sz="3600" i="1" dirty="0" err="1"/>
              <a:t>ente</a:t>
            </a:r>
            <a:r>
              <a:rPr lang="en-US" sz="3600" i="1" dirty="0"/>
              <a:t> </a:t>
            </a:r>
            <a:r>
              <a:rPr lang="en-US" sz="3600" i="1" dirty="0" err="1"/>
              <a:t>priyante</a:t>
            </a:r>
            <a:r>
              <a:rPr lang="en-US" sz="3600" i="1" dirty="0"/>
              <a:t> </a:t>
            </a:r>
            <a:r>
              <a:rPr lang="en-US" sz="3600" i="1" dirty="0" err="1"/>
              <a:t>mumbil</a:t>
            </a:r>
            <a:endParaRPr lang="en-US" sz="3600" i="1" dirty="0"/>
          </a:p>
          <a:p>
            <a:r>
              <a:rPr lang="en-US" sz="3600" i="1" dirty="0" err="1"/>
              <a:t>Halleluyya</a:t>
            </a:r>
            <a:r>
              <a:rPr lang="en-US" sz="3600" i="1" dirty="0"/>
              <a:t> </a:t>
            </a:r>
            <a:r>
              <a:rPr lang="en-US" sz="3600" i="1" dirty="0" err="1"/>
              <a:t>paadidum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2554489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800C-4999-BFEB-50C3-408BFBD4D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04C4-CE0A-2CF5-1E7C-42E4EA04AB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7999"/>
          </a:xfrm>
          <a:solidFill>
            <a:schemeClr val="tx1"/>
          </a:solidFill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1463054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49411-2470-472C-4E97-605A4F4F2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2A0F-6453-8C25-FC78-DF3DA7204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61A9FF-BDDE-3AD2-1F36-52BCB278B01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0730A20-43EB-D42A-E08A-BA678EDCECBB}"/>
              </a:ext>
            </a:extLst>
          </p:cNvPr>
          <p:cNvSpPr txBox="1">
            <a:spLocks/>
          </p:cNvSpPr>
          <p:nvPr/>
        </p:nvSpPr>
        <p:spPr>
          <a:xfrm>
            <a:off x="6253316" y="3433917"/>
            <a:ext cx="5614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</a:t>
            </a:r>
            <a:endParaRPr lang="en-AE" sz="3200" dirty="0"/>
          </a:p>
        </p:txBody>
      </p:sp>
    </p:spTree>
    <p:extLst>
      <p:ext uri="{BB962C8B-B14F-4D97-AF65-F5344CB8AC3E}">
        <p14:creationId xmlns:p14="http://schemas.microsoft.com/office/powerpoint/2010/main" val="4213077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D75CE-7557-395A-7A42-3033DE9D0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D168F-1B0D-18AD-2704-E4795D5E0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ദൂതസംഘമാകവെ എന്നെ എതിരേല്‍ക്കുവാന്‍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	സദാ സന്നദ്ധരായ് നിന്നിടുന്നേ ശുഭ്രവസ്ത്രധാരിയായ്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പ്രിയന്‍റെ മുമ്പില്‍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പാടിടും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D1EDDF-5BA9-4BD7-7016-26B27AE9C81B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/>
              <a:t>Dootha </a:t>
            </a:r>
            <a:r>
              <a:rPr lang="en-US" sz="3600" i="1" dirty="0" err="1"/>
              <a:t>samkhamaakave</a:t>
            </a:r>
            <a:r>
              <a:rPr lang="en-US" sz="3600" i="1" dirty="0"/>
              <a:t> </a:t>
            </a:r>
            <a:r>
              <a:rPr lang="en-US" sz="3600" i="1" dirty="0" err="1"/>
              <a:t>enne</a:t>
            </a:r>
            <a:r>
              <a:rPr lang="en-US" sz="3600" i="1" dirty="0"/>
              <a:t> </a:t>
            </a:r>
            <a:r>
              <a:rPr lang="en-US" sz="3600" i="1" dirty="0" err="1"/>
              <a:t>ethirelkkuvaan</a:t>
            </a:r>
            <a:endParaRPr lang="en-US" sz="3600" i="1" dirty="0"/>
          </a:p>
          <a:p>
            <a:r>
              <a:rPr lang="en-US" sz="3600" i="1" dirty="0"/>
              <a:t>Sadaa </a:t>
            </a:r>
            <a:r>
              <a:rPr lang="en-US" sz="3600" i="1" dirty="0" err="1"/>
              <a:t>sannadharaay</a:t>
            </a:r>
            <a:r>
              <a:rPr lang="en-US" sz="3600" i="1" dirty="0"/>
              <a:t> </a:t>
            </a:r>
            <a:r>
              <a:rPr lang="en-US" sz="3600" i="1" dirty="0" err="1"/>
              <a:t>ninnidunne</a:t>
            </a:r>
            <a:endParaRPr lang="en-US" sz="3600" i="1" dirty="0"/>
          </a:p>
          <a:p>
            <a:r>
              <a:rPr lang="en-US" sz="3600" i="1" dirty="0"/>
              <a:t>Shubhra-</a:t>
            </a:r>
            <a:r>
              <a:rPr lang="en-US" sz="3600" i="1" dirty="0" err="1"/>
              <a:t>vasthra</a:t>
            </a:r>
            <a:r>
              <a:rPr lang="en-US" sz="3600" i="1" dirty="0"/>
              <a:t> </a:t>
            </a:r>
            <a:r>
              <a:rPr lang="en-US" sz="3600" i="1" dirty="0" err="1"/>
              <a:t>dhaariyaay</a:t>
            </a:r>
            <a:r>
              <a:rPr lang="en-US" sz="3600" i="1" dirty="0"/>
              <a:t> </a:t>
            </a:r>
            <a:r>
              <a:rPr lang="en-US" sz="3600" i="1" dirty="0" err="1"/>
              <a:t>ente</a:t>
            </a:r>
            <a:r>
              <a:rPr lang="en-US" sz="3600" i="1" dirty="0"/>
              <a:t> </a:t>
            </a:r>
            <a:r>
              <a:rPr lang="en-US" sz="3600" i="1" dirty="0" err="1"/>
              <a:t>priyante</a:t>
            </a:r>
            <a:r>
              <a:rPr lang="en-US" sz="3600" i="1" dirty="0"/>
              <a:t> </a:t>
            </a:r>
            <a:r>
              <a:rPr lang="en-US" sz="3600" i="1" dirty="0" err="1"/>
              <a:t>mumbil</a:t>
            </a:r>
            <a:endParaRPr lang="en-US" sz="3600" i="1" dirty="0"/>
          </a:p>
          <a:p>
            <a:r>
              <a:rPr lang="en-US" sz="3600" i="1" dirty="0" err="1"/>
              <a:t>Halleluyya</a:t>
            </a:r>
            <a:r>
              <a:rPr lang="en-US" sz="3600" i="1" dirty="0"/>
              <a:t> </a:t>
            </a:r>
            <a:r>
              <a:rPr lang="en-US" sz="3600" i="1" dirty="0" err="1"/>
              <a:t>paadidum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586622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8C8CA-265D-33AC-0FE1-59B902C84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A5F99-79C1-E124-5BAC-1474F844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ഏറെനാളായ് കാണ്മാന്‍ ആശയായ് കാത്തിരുന്ന എന്‍റെ പ്രിയനെ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തേജസ്സോടെ ഞാന്‍ കാണുന്ന നേരം തിരുമാര്‍വ്വോടണഞ്ഞിടുമേ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E293D4-C8D0-D226-3D42-D41CB078939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Erenaalaay</a:t>
            </a:r>
            <a:r>
              <a:rPr lang="en-US" sz="3600" dirty="0"/>
              <a:t> </a:t>
            </a:r>
            <a:r>
              <a:rPr lang="en-US" sz="3600" dirty="0" err="1"/>
              <a:t>kaanmaan</a:t>
            </a:r>
            <a:r>
              <a:rPr lang="en-US" sz="3600" dirty="0"/>
              <a:t> </a:t>
            </a:r>
            <a:r>
              <a:rPr lang="en-US" sz="3600" dirty="0" err="1"/>
              <a:t>aashayaay</a:t>
            </a:r>
            <a:endParaRPr lang="en-US" sz="3600" dirty="0"/>
          </a:p>
          <a:p>
            <a:pPr algn="l"/>
            <a:r>
              <a:rPr lang="en-US" sz="3600" dirty="0" err="1"/>
              <a:t>Kaathirunna</a:t>
            </a:r>
            <a:r>
              <a:rPr lang="en-US" sz="3600" dirty="0"/>
              <a:t> </a:t>
            </a:r>
            <a:r>
              <a:rPr lang="en-US" sz="3600" dirty="0" err="1"/>
              <a:t>ente</a:t>
            </a:r>
            <a:r>
              <a:rPr lang="en-US" sz="3600" dirty="0"/>
              <a:t> </a:t>
            </a:r>
            <a:r>
              <a:rPr lang="en-US" sz="3600" dirty="0" err="1"/>
              <a:t>priyane</a:t>
            </a:r>
            <a:endParaRPr lang="en-US" sz="3600" dirty="0"/>
          </a:p>
          <a:p>
            <a:pPr algn="l"/>
            <a:r>
              <a:rPr lang="en-US" sz="3600" dirty="0" err="1"/>
              <a:t>Thejassode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  <a:r>
              <a:rPr lang="en-US" sz="3600" dirty="0" err="1"/>
              <a:t>kaanunna</a:t>
            </a:r>
            <a:r>
              <a:rPr lang="en-US" sz="3600" dirty="0"/>
              <a:t> </a:t>
            </a:r>
            <a:r>
              <a:rPr lang="en-US" sz="3600" dirty="0" err="1"/>
              <a:t>neram</a:t>
            </a:r>
            <a:endParaRPr lang="en-US" sz="3600" dirty="0"/>
          </a:p>
          <a:p>
            <a:pPr algn="l"/>
            <a:r>
              <a:rPr lang="en-US" sz="3600" dirty="0"/>
              <a:t>Thiru </a:t>
            </a:r>
            <a:r>
              <a:rPr lang="en-US" sz="3600" dirty="0" err="1"/>
              <a:t>maarvvodanjeedume</a:t>
            </a:r>
            <a:r>
              <a:rPr lang="en-US" sz="3600" dirty="0"/>
              <a:t>-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1972658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18CC3-967E-ACBB-FC0C-A4222D977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8822F-D5FB-C4AF-D199-C27E405D7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ദൂതസംഘമാകവെ എന്നെ എതിരേല്‍ക്കുവാന്‍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	സദാ സന്നദ്ധരായ് നിന്നിടുന്നേ ശുഭ്രവസ്ത്രധാരിയായ്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പ്രിയന്‍റെ മുമ്പില്‍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പാടിടും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F2E261-B81F-F3F4-AEE1-BDCA5A1C8A70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/>
              <a:t>Dootha </a:t>
            </a:r>
            <a:r>
              <a:rPr lang="en-US" sz="3600" i="1" dirty="0" err="1"/>
              <a:t>samkhamaakave</a:t>
            </a:r>
            <a:r>
              <a:rPr lang="en-US" sz="3600" i="1" dirty="0"/>
              <a:t> </a:t>
            </a:r>
            <a:r>
              <a:rPr lang="en-US" sz="3600" i="1" dirty="0" err="1"/>
              <a:t>enne</a:t>
            </a:r>
            <a:r>
              <a:rPr lang="en-US" sz="3600" i="1" dirty="0"/>
              <a:t> </a:t>
            </a:r>
            <a:r>
              <a:rPr lang="en-US" sz="3600" i="1" dirty="0" err="1"/>
              <a:t>ethirelkkuvaan</a:t>
            </a:r>
            <a:endParaRPr lang="en-US" sz="3600" i="1" dirty="0"/>
          </a:p>
          <a:p>
            <a:r>
              <a:rPr lang="en-US" sz="3600" i="1" dirty="0"/>
              <a:t>Sadaa </a:t>
            </a:r>
            <a:r>
              <a:rPr lang="en-US" sz="3600" i="1" dirty="0" err="1"/>
              <a:t>sannadharaay</a:t>
            </a:r>
            <a:r>
              <a:rPr lang="en-US" sz="3600" i="1" dirty="0"/>
              <a:t> </a:t>
            </a:r>
            <a:r>
              <a:rPr lang="en-US" sz="3600" i="1" dirty="0" err="1"/>
              <a:t>ninnidunne</a:t>
            </a:r>
            <a:endParaRPr lang="en-US" sz="3600" i="1" dirty="0"/>
          </a:p>
          <a:p>
            <a:r>
              <a:rPr lang="en-US" sz="3600" i="1" dirty="0"/>
              <a:t>Shubhra-</a:t>
            </a:r>
            <a:r>
              <a:rPr lang="en-US" sz="3600" i="1" dirty="0" err="1"/>
              <a:t>vasthra</a:t>
            </a:r>
            <a:r>
              <a:rPr lang="en-US" sz="3600" i="1" dirty="0"/>
              <a:t> </a:t>
            </a:r>
            <a:r>
              <a:rPr lang="en-US" sz="3600" i="1" dirty="0" err="1"/>
              <a:t>dhaariyaay</a:t>
            </a:r>
            <a:r>
              <a:rPr lang="en-US" sz="3600" i="1" dirty="0"/>
              <a:t> </a:t>
            </a:r>
            <a:r>
              <a:rPr lang="en-US" sz="3600" i="1" dirty="0" err="1"/>
              <a:t>ente</a:t>
            </a:r>
            <a:r>
              <a:rPr lang="en-US" sz="3600" i="1" dirty="0"/>
              <a:t> </a:t>
            </a:r>
            <a:r>
              <a:rPr lang="en-US" sz="3600" i="1" dirty="0" err="1"/>
              <a:t>priyante</a:t>
            </a:r>
            <a:r>
              <a:rPr lang="en-US" sz="3600" i="1" dirty="0"/>
              <a:t> </a:t>
            </a:r>
            <a:r>
              <a:rPr lang="en-US" sz="3600" i="1" dirty="0" err="1"/>
              <a:t>mumbil</a:t>
            </a:r>
            <a:endParaRPr lang="en-US" sz="3600" i="1" dirty="0"/>
          </a:p>
          <a:p>
            <a:r>
              <a:rPr lang="en-US" sz="3600" i="1" dirty="0" err="1"/>
              <a:t>Halleluyya</a:t>
            </a:r>
            <a:r>
              <a:rPr lang="en-US" sz="3600" i="1" dirty="0"/>
              <a:t> </a:t>
            </a:r>
            <a:r>
              <a:rPr lang="en-US" sz="3600" i="1" dirty="0" err="1"/>
              <a:t>paadidum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109649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7DA10-44F5-6523-3A5E-83F492919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600CB-CE9B-00E4-2001-1F8704D73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നീതിമാന്മാരായ സിദ്ധന്‍മാര്‍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ജീവനും വെറുത്ത വീരന്‍മാര്‍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വീണകളേന്തി ഗാനം പാടുമ്പോള്‍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ഞാനും ചേര്‍ന്നു പാടിടുമേ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99F23A-7D3B-2188-263E-F8D65FE6B63A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Neethimaanmaar </a:t>
            </a:r>
            <a:r>
              <a:rPr lang="en-US" sz="3600" dirty="0" err="1"/>
              <a:t>aaya</a:t>
            </a:r>
            <a:r>
              <a:rPr lang="en-US" sz="3600" dirty="0"/>
              <a:t> </a:t>
            </a:r>
            <a:r>
              <a:rPr lang="en-US" sz="3600" dirty="0" err="1"/>
              <a:t>sidhanmaar</a:t>
            </a:r>
            <a:endParaRPr lang="en-US" sz="3600" dirty="0"/>
          </a:p>
          <a:p>
            <a:pPr algn="l"/>
            <a:r>
              <a:rPr lang="en-US" sz="3600" dirty="0" err="1"/>
              <a:t>Jeevanum</a:t>
            </a:r>
            <a:r>
              <a:rPr lang="en-US" sz="3600" dirty="0"/>
              <a:t> </a:t>
            </a:r>
            <a:r>
              <a:rPr lang="en-US" sz="3600" dirty="0" err="1"/>
              <a:t>verutha</a:t>
            </a:r>
            <a:r>
              <a:rPr lang="en-US" sz="3600" dirty="0"/>
              <a:t> </a:t>
            </a:r>
            <a:r>
              <a:rPr lang="en-US" sz="3600" dirty="0" err="1"/>
              <a:t>veeranmaar</a:t>
            </a:r>
            <a:endParaRPr lang="en-US" sz="3600" dirty="0"/>
          </a:p>
          <a:p>
            <a:pPr algn="l"/>
            <a:r>
              <a:rPr lang="en-US" sz="3600" dirty="0" err="1"/>
              <a:t>Veenakalenthi</a:t>
            </a:r>
            <a:r>
              <a:rPr lang="en-US" sz="3600" dirty="0"/>
              <a:t> </a:t>
            </a:r>
            <a:r>
              <a:rPr lang="en-US" sz="3600" dirty="0" err="1"/>
              <a:t>gaanam</a:t>
            </a:r>
            <a:r>
              <a:rPr lang="en-US" sz="3600" dirty="0"/>
              <a:t> </a:t>
            </a:r>
            <a:r>
              <a:rPr lang="en-US" sz="3600" dirty="0" err="1"/>
              <a:t>paadumbol</a:t>
            </a:r>
            <a:endParaRPr lang="en-US" sz="3600" dirty="0"/>
          </a:p>
          <a:p>
            <a:pPr algn="l"/>
            <a:r>
              <a:rPr lang="en-US" sz="3600" dirty="0" err="1"/>
              <a:t>Njaanum</a:t>
            </a:r>
            <a:r>
              <a:rPr lang="en-US" sz="3600" dirty="0"/>
              <a:t> </a:t>
            </a:r>
            <a:r>
              <a:rPr lang="en-US" sz="3600" dirty="0" err="1"/>
              <a:t>chernnu</a:t>
            </a:r>
            <a:r>
              <a:rPr lang="en-US" sz="3600" dirty="0"/>
              <a:t> </a:t>
            </a:r>
            <a:r>
              <a:rPr lang="en-US" sz="3600" dirty="0" err="1"/>
              <a:t>paadidume</a:t>
            </a:r>
            <a:r>
              <a:rPr lang="en-US" sz="3600" dirty="0"/>
              <a:t>-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240111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9EA7C-9E55-54DB-CAE6-3154B5724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0D8F1-0F9A-812F-9F4B-D5464070D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ദൂതസംഘമാകവെ എന്നെ എതിരേല്‍ക്കുവാന്‍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	സദാ സന്നദ്ധരായ് നിന്നിടുന്നേ ശുഭ്രവസ്ത്രധാരിയായ്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പ്രിയന്‍റെ മുമ്പില്‍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പാടിടും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E75F35-55D1-3D1C-12AB-5FDEBA7C5F70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/>
              <a:t>Dootha </a:t>
            </a:r>
            <a:r>
              <a:rPr lang="en-US" sz="3600" i="1" dirty="0" err="1"/>
              <a:t>samkhamaakave</a:t>
            </a:r>
            <a:r>
              <a:rPr lang="en-US" sz="3600" i="1" dirty="0"/>
              <a:t> </a:t>
            </a:r>
            <a:r>
              <a:rPr lang="en-US" sz="3600" i="1" dirty="0" err="1"/>
              <a:t>enne</a:t>
            </a:r>
            <a:r>
              <a:rPr lang="en-US" sz="3600" i="1" dirty="0"/>
              <a:t> </a:t>
            </a:r>
            <a:r>
              <a:rPr lang="en-US" sz="3600" i="1" dirty="0" err="1"/>
              <a:t>ethirelkkuvaan</a:t>
            </a:r>
            <a:endParaRPr lang="en-US" sz="3600" i="1" dirty="0"/>
          </a:p>
          <a:p>
            <a:r>
              <a:rPr lang="en-US" sz="3600" i="1" dirty="0"/>
              <a:t>Sadaa </a:t>
            </a:r>
            <a:r>
              <a:rPr lang="en-US" sz="3600" i="1" dirty="0" err="1"/>
              <a:t>sannadharaay</a:t>
            </a:r>
            <a:r>
              <a:rPr lang="en-US" sz="3600" i="1" dirty="0"/>
              <a:t> </a:t>
            </a:r>
            <a:r>
              <a:rPr lang="en-US" sz="3600" i="1" dirty="0" err="1"/>
              <a:t>ninnidunne</a:t>
            </a:r>
            <a:endParaRPr lang="en-US" sz="3600" i="1" dirty="0"/>
          </a:p>
          <a:p>
            <a:r>
              <a:rPr lang="en-US" sz="3600" i="1" dirty="0"/>
              <a:t>Shubhra-</a:t>
            </a:r>
            <a:r>
              <a:rPr lang="en-US" sz="3600" i="1" dirty="0" err="1"/>
              <a:t>vasthra</a:t>
            </a:r>
            <a:r>
              <a:rPr lang="en-US" sz="3600" i="1" dirty="0"/>
              <a:t> </a:t>
            </a:r>
            <a:r>
              <a:rPr lang="en-US" sz="3600" i="1" dirty="0" err="1"/>
              <a:t>dhaariyaay</a:t>
            </a:r>
            <a:r>
              <a:rPr lang="en-US" sz="3600" i="1" dirty="0"/>
              <a:t> </a:t>
            </a:r>
            <a:r>
              <a:rPr lang="en-US" sz="3600" i="1" dirty="0" err="1"/>
              <a:t>ente</a:t>
            </a:r>
            <a:r>
              <a:rPr lang="en-US" sz="3600" i="1" dirty="0"/>
              <a:t> </a:t>
            </a:r>
            <a:r>
              <a:rPr lang="en-US" sz="3600" i="1" dirty="0" err="1"/>
              <a:t>priyante</a:t>
            </a:r>
            <a:r>
              <a:rPr lang="en-US" sz="3600" i="1" dirty="0"/>
              <a:t> </a:t>
            </a:r>
            <a:r>
              <a:rPr lang="en-US" sz="3600" i="1" dirty="0" err="1"/>
              <a:t>mumbil</a:t>
            </a:r>
            <a:endParaRPr lang="en-US" sz="3600" i="1" dirty="0"/>
          </a:p>
          <a:p>
            <a:r>
              <a:rPr lang="en-US" sz="3600" i="1" dirty="0" err="1"/>
              <a:t>Halleluyya</a:t>
            </a:r>
            <a:r>
              <a:rPr lang="en-US" sz="3600" i="1" dirty="0"/>
              <a:t> </a:t>
            </a:r>
            <a:r>
              <a:rPr lang="en-US" sz="3600" i="1" dirty="0" err="1"/>
              <a:t>paadidum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209823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A4DD6-D278-1B9D-BDBE-E5E0C519E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0E6D-8B78-E2C2-811E-23E147B21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താതന്‍പേര്‍ക്കായ് സേവ ചെയ്തതാല്‍ താതനെന്നെ മാനിക്കുവാനായ്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തരുമോരോ ബഹുമാനങ്ങള്‍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വിളങ്ങീടും കിരീടങ്ങളായ്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C01CE0-3141-FCCB-7258-1693946D128C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Thaathan</a:t>
            </a:r>
            <a:r>
              <a:rPr lang="en-US" sz="3600" dirty="0"/>
              <a:t> </a:t>
            </a:r>
            <a:r>
              <a:rPr lang="en-US" sz="3600" dirty="0" err="1"/>
              <a:t>perkkaay</a:t>
            </a:r>
            <a:r>
              <a:rPr lang="en-US" sz="3600" dirty="0"/>
              <a:t> seva </a:t>
            </a:r>
            <a:r>
              <a:rPr lang="en-US" sz="3600" dirty="0" err="1"/>
              <a:t>cheythathaal</a:t>
            </a:r>
            <a:endParaRPr lang="en-US" sz="3600" dirty="0"/>
          </a:p>
          <a:p>
            <a:pPr algn="l"/>
            <a:r>
              <a:rPr lang="en-US" sz="3600" dirty="0" err="1"/>
              <a:t>Thaathan</a:t>
            </a:r>
            <a:r>
              <a:rPr lang="en-US" sz="3600" dirty="0"/>
              <a:t> </a:t>
            </a:r>
            <a:r>
              <a:rPr lang="en-US" sz="3600" dirty="0" err="1"/>
              <a:t>enne</a:t>
            </a:r>
            <a:r>
              <a:rPr lang="en-US" sz="3600" dirty="0"/>
              <a:t> </a:t>
            </a:r>
            <a:r>
              <a:rPr lang="en-US" sz="3600" dirty="0" err="1"/>
              <a:t>maanikkuvanaay</a:t>
            </a:r>
            <a:endParaRPr lang="en-US" sz="3600" dirty="0"/>
          </a:p>
          <a:p>
            <a:pPr algn="l"/>
            <a:r>
              <a:rPr lang="en-US" sz="3600" dirty="0" err="1"/>
              <a:t>Tharum</a:t>
            </a:r>
            <a:r>
              <a:rPr lang="en-US" sz="3600" dirty="0"/>
              <a:t> </a:t>
            </a:r>
            <a:r>
              <a:rPr lang="en-US" sz="3600" dirty="0" err="1"/>
              <a:t>ororo</a:t>
            </a:r>
            <a:r>
              <a:rPr lang="en-US" sz="3600" dirty="0"/>
              <a:t> </a:t>
            </a:r>
            <a:r>
              <a:rPr lang="en-US" sz="3600" dirty="0" err="1"/>
              <a:t>bahumaanangal</a:t>
            </a:r>
            <a:endParaRPr lang="en-US" sz="3600" dirty="0"/>
          </a:p>
          <a:p>
            <a:pPr algn="l"/>
            <a:r>
              <a:rPr lang="en-US" sz="3600" dirty="0" err="1"/>
              <a:t>Vilangeedum</a:t>
            </a:r>
            <a:r>
              <a:rPr lang="en-US" sz="3600" dirty="0"/>
              <a:t> </a:t>
            </a:r>
            <a:r>
              <a:rPr lang="en-US" sz="3600" dirty="0" err="1"/>
              <a:t>kireedangalaay</a:t>
            </a:r>
            <a:r>
              <a:rPr lang="en-US" sz="3600" dirty="0"/>
              <a:t>-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2931306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2EC21-66EA-1CD1-B225-0F60DAB9A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BBDA4-9648-E289-1808-22BEBF512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ദൂതസംഘമാകവെ എന്നെ എതിരേല്‍ക്കുവാന്‍</a:t>
            </a:r>
            <a:b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	സദാ സന്നദ്ധരായ് നിന്നിടുന്നേ ശുഭ്രവസ്ത്രധാരിയായ്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പ്രിയന്‍റെ മുമ്പില്‍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ഹല്ലേലുയ്യാ പാടിടും ഞാന്‍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7CBCD4-A1CA-E4F7-6390-FD0A5863B357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i="1" dirty="0"/>
              <a:t>Dootha </a:t>
            </a:r>
            <a:r>
              <a:rPr lang="en-US" sz="3600" i="1" dirty="0" err="1"/>
              <a:t>samkhamaakave</a:t>
            </a:r>
            <a:r>
              <a:rPr lang="en-US" sz="3600" i="1" dirty="0"/>
              <a:t> </a:t>
            </a:r>
            <a:r>
              <a:rPr lang="en-US" sz="3600" i="1" dirty="0" err="1"/>
              <a:t>enne</a:t>
            </a:r>
            <a:r>
              <a:rPr lang="en-US" sz="3600" i="1" dirty="0"/>
              <a:t> </a:t>
            </a:r>
            <a:r>
              <a:rPr lang="en-US" sz="3600" i="1" dirty="0" err="1"/>
              <a:t>ethirelkkuvaan</a:t>
            </a:r>
            <a:endParaRPr lang="en-US" sz="3600" i="1" dirty="0"/>
          </a:p>
          <a:p>
            <a:r>
              <a:rPr lang="en-US" sz="3600" i="1" dirty="0"/>
              <a:t>Sadaa </a:t>
            </a:r>
            <a:r>
              <a:rPr lang="en-US" sz="3600" i="1" dirty="0" err="1"/>
              <a:t>sannadharaay</a:t>
            </a:r>
            <a:r>
              <a:rPr lang="en-US" sz="3600" i="1" dirty="0"/>
              <a:t> </a:t>
            </a:r>
            <a:r>
              <a:rPr lang="en-US" sz="3600" i="1" dirty="0" err="1"/>
              <a:t>ninnidunne</a:t>
            </a:r>
            <a:endParaRPr lang="en-US" sz="3600" i="1" dirty="0"/>
          </a:p>
          <a:p>
            <a:r>
              <a:rPr lang="en-US" sz="3600" i="1" dirty="0"/>
              <a:t>Shubhra-</a:t>
            </a:r>
            <a:r>
              <a:rPr lang="en-US" sz="3600" i="1" dirty="0" err="1"/>
              <a:t>vasthra</a:t>
            </a:r>
            <a:r>
              <a:rPr lang="en-US" sz="3600" i="1" dirty="0"/>
              <a:t> </a:t>
            </a:r>
            <a:r>
              <a:rPr lang="en-US" sz="3600" i="1" dirty="0" err="1"/>
              <a:t>dhaariyaay</a:t>
            </a:r>
            <a:r>
              <a:rPr lang="en-US" sz="3600" i="1" dirty="0"/>
              <a:t> </a:t>
            </a:r>
            <a:r>
              <a:rPr lang="en-US" sz="3600" i="1" dirty="0" err="1"/>
              <a:t>ente</a:t>
            </a:r>
            <a:r>
              <a:rPr lang="en-US" sz="3600" i="1" dirty="0"/>
              <a:t> </a:t>
            </a:r>
            <a:r>
              <a:rPr lang="en-US" sz="3600" i="1" dirty="0" err="1"/>
              <a:t>priyante</a:t>
            </a:r>
            <a:r>
              <a:rPr lang="en-US" sz="3600" i="1" dirty="0"/>
              <a:t> </a:t>
            </a:r>
            <a:r>
              <a:rPr lang="en-US" sz="3600" i="1" dirty="0" err="1"/>
              <a:t>mumbil</a:t>
            </a:r>
            <a:endParaRPr lang="en-US" sz="3600" i="1" dirty="0"/>
          </a:p>
          <a:p>
            <a:r>
              <a:rPr lang="en-US" sz="3600" i="1" dirty="0" err="1"/>
              <a:t>Halleluyya</a:t>
            </a:r>
            <a:r>
              <a:rPr lang="en-US" sz="3600" i="1" dirty="0"/>
              <a:t> </a:t>
            </a:r>
            <a:r>
              <a:rPr lang="en-US" sz="3600" i="1" dirty="0" err="1"/>
              <a:t>paadidum</a:t>
            </a:r>
            <a:r>
              <a:rPr lang="en-US" sz="3600" i="1" dirty="0"/>
              <a:t> </a:t>
            </a:r>
            <a:r>
              <a:rPr lang="en-US" sz="3600" i="1" dirty="0" err="1"/>
              <a:t>njaan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2316196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90AF7-E4E9-36ED-3A3D-EDD99029A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FD84F-E517-D8D5-9BDA-8F33EC313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465" y="1"/>
            <a:ext cx="11611896" cy="3429000"/>
          </a:xfrm>
        </p:spPr>
        <p:txBody>
          <a:bodyPr anchor="ctr">
            <a:normAutofit/>
          </a:bodyPr>
          <a:lstStyle/>
          <a:p>
            <a:pPr algn="l">
              <a:lnSpc>
                <a:spcPct val="120000"/>
              </a:lnSpc>
              <a:buNone/>
              <a:tabLst>
                <a:tab pos="2286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കൈകളാല്‍ തീര്‍ക്കപ്പെടാത്തതാം പുതുശാലേം നഗരമതില്‍</a:t>
            </a:r>
            <a:br>
              <a:rPr lang="en-AE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സദാകാലം ഞാന്‍ മണവാട്ടിയായ് പരനോടുകൂടെ വാഴുമേ- </a:t>
            </a:r>
            <a:endParaRPr lang="ml-IN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7B0F6D-E961-2B6D-9D2E-90FD83062CD1}"/>
              </a:ext>
            </a:extLst>
          </p:cNvPr>
          <p:cNvSpPr txBox="1">
            <a:spLocks/>
          </p:cNvSpPr>
          <p:nvPr/>
        </p:nvSpPr>
        <p:spPr>
          <a:xfrm>
            <a:off x="324465" y="3428999"/>
            <a:ext cx="11611896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err="1"/>
              <a:t>Kaikalaal</a:t>
            </a:r>
            <a:r>
              <a:rPr lang="en-US" sz="3600" dirty="0"/>
              <a:t> </a:t>
            </a:r>
            <a:r>
              <a:rPr lang="en-US" sz="3600" dirty="0" err="1"/>
              <a:t>theerkkapedaathathaam</a:t>
            </a:r>
            <a:endParaRPr lang="en-US" sz="3600" dirty="0"/>
          </a:p>
          <a:p>
            <a:pPr algn="l"/>
            <a:r>
              <a:rPr lang="en-US" sz="3600" dirty="0" err="1"/>
              <a:t>Puthu</a:t>
            </a:r>
            <a:r>
              <a:rPr lang="en-US" sz="3600" dirty="0"/>
              <a:t> </a:t>
            </a:r>
            <a:r>
              <a:rPr lang="en-US" sz="3600" dirty="0" err="1"/>
              <a:t>shaalem</a:t>
            </a:r>
            <a:r>
              <a:rPr lang="en-US" sz="3600" dirty="0"/>
              <a:t> </a:t>
            </a:r>
            <a:r>
              <a:rPr lang="en-US" sz="3600" dirty="0" err="1"/>
              <a:t>nagaram-athil</a:t>
            </a:r>
            <a:endParaRPr lang="en-US" sz="3600" dirty="0"/>
          </a:p>
          <a:p>
            <a:pPr algn="l"/>
            <a:r>
              <a:rPr lang="en-US" sz="3600" dirty="0"/>
              <a:t>Sadaa </a:t>
            </a:r>
            <a:r>
              <a:rPr lang="en-US" sz="3600" dirty="0" err="1"/>
              <a:t>kaalam</a:t>
            </a:r>
            <a:r>
              <a:rPr lang="en-US" sz="3600" dirty="0"/>
              <a:t> </a:t>
            </a:r>
            <a:r>
              <a:rPr lang="en-US" sz="3600" dirty="0" err="1"/>
              <a:t>njaan</a:t>
            </a:r>
            <a:r>
              <a:rPr lang="en-US" sz="3600" dirty="0"/>
              <a:t> </a:t>
            </a:r>
            <a:r>
              <a:rPr lang="en-US" sz="3600" dirty="0" err="1"/>
              <a:t>manavaattiyaay</a:t>
            </a:r>
            <a:endParaRPr lang="en-US" sz="3600" dirty="0"/>
          </a:p>
          <a:p>
            <a:pPr algn="l"/>
            <a:r>
              <a:rPr lang="en-US" sz="3600" dirty="0" err="1"/>
              <a:t>Paranodu</a:t>
            </a:r>
            <a:r>
              <a:rPr lang="en-US" sz="3600" dirty="0"/>
              <a:t> </a:t>
            </a:r>
            <a:r>
              <a:rPr lang="en-US" sz="3600" dirty="0" err="1"/>
              <a:t>koode</a:t>
            </a:r>
            <a:r>
              <a:rPr lang="en-US" sz="3600" dirty="0"/>
              <a:t> </a:t>
            </a:r>
            <a:r>
              <a:rPr lang="en-US" sz="3600" dirty="0" err="1"/>
              <a:t>vaazhume</a:t>
            </a:r>
            <a:r>
              <a:rPr lang="en-US" sz="3600" dirty="0"/>
              <a:t>-</a:t>
            </a:r>
            <a:endParaRPr lang="en-AE" sz="3600" dirty="0"/>
          </a:p>
        </p:txBody>
      </p:sp>
    </p:spTree>
    <p:extLst>
      <p:ext uri="{BB962C8B-B14F-4D97-AF65-F5344CB8AC3E}">
        <p14:creationId xmlns:p14="http://schemas.microsoft.com/office/powerpoint/2010/main" val="2732087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18</TotalTime>
  <Words>280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 Theme</vt:lpstr>
      <vt:lpstr>ലോകെ ഞാനെന്‍ ഓട്ടം തികച്ചു  സ്വര്‍ഗ്ഗഗേഹെ വിരുതിനായി പറന്നീടും ഞാന്‍ മറുരൂപമായ്  പരനേശുരാജന്‍ സന്നിധൗ</vt:lpstr>
      <vt:lpstr>ദൂതസംഘമാകവെ എന്നെ എതിരേല്‍ക്കുവാന്‍  സദാ സന്നദ്ധരായ് നിന്നിടുന്നേ ശുഭ്രവസ്ത്രധാരിയായ് എന്‍റെ പ്രിയന്‍റെ മുമ്പില്‍  ഹല്ലേലുയ്യാ പാടിടും ഞാന്‍</vt:lpstr>
      <vt:lpstr>ഏറെനാളായ് കാണ്മാന്‍ ആശയായ് കാത്തിരുന്ന എന്‍റെ പ്രിയനെ തേജസ്സോടെ ഞാന്‍ കാണുന്ന നേരം തിരുമാര്‍വ്വോടണഞ്ഞിടുമേ</vt:lpstr>
      <vt:lpstr>ദൂതസംഘമാകവെ എന്നെ എതിരേല്‍ക്കുവാന്‍  സദാ സന്നദ്ധരായ് നിന്നിടുന്നേ ശുഭ്രവസ്ത്രധാരിയായ് എന്‍റെ പ്രിയന്‍റെ മുമ്പില്‍  ഹല്ലേലുയ്യാ പാടിടും ഞാന്‍</vt:lpstr>
      <vt:lpstr>നീതിമാന്മാരായ സിദ്ധന്‍മാര്‍  ജീവനും വെറുത്ത വീരന്‍മാര്‍ വീണകളേന്തി ഗാനം പാടുമ്പോള്‍  ഞാനും ചേര്‍ന്നു പാടിടുമേ</vt:lpstr>
      <vt:lpstr>ദൂതസംഘമാകവെ എന്നെ എതിരേല്‍ക്കുവാന്‍  സദാ സന്നദ്ധരായ് നിന്നിടുന്നേ ശുഭ്രവസ്ത്രധാരിയായ് എന്‍റെ പ്രിയന്‍റെ മുമ്പില്‍  ഹല്ലേലുയ്യാ പാടിടും ഞാന്‍</vt:lpstr>
      <vt:lpstr>താതന്‍പേര്‍ക്കായ് സേവ ചെയ്തതാല്‍ താതനെന്നെ മാനിക്കുവാനായ് തരുമോരോ ബഹുമാനങ്ങള്‍  വിളങ്ങീടും കിരീടങ്ങളായ്</vt:lpstr>
      <vt:lpstr>ദൂതസംഘമാകവെ എന്നെ എതിരേല്‍ക്കുവാന്‍  സദാ സന്നദ്ധരായ് നിന്നിടുന്നേ ശുഭ്രവസ്ത്രധാരിയായ് എന്‍റെ പ്രിയന്‍റെ മുമ്പില്‍  ഹല്ലേലുയ്യാ പാടിടും ഞാന്‍</vt:lpstr>
      <vt:lpstr>കൈകളാല്‍ തീര്‍ക്കപ്പെടാത്തതാം പുതുശാലേം നഗരമതില്‍ സദാകാലം ഞാന്‍ മണവാട്ടിയായ് പരനോടുകൂടെ വാഴുമേ- </vt:lpstr>
      <vt:lpstr>ദൂതസംഘമാകവെ എന്നെ എതിരേല്‍ക്കുവാന്‍  സദാ സന്നദ്ധരായ് നിന്നിടുന്നേ ശുഭ്രവസ്ത്രധാരിയായ് എന്‍റെ പ്രിയന്‍റെ മുമ്പില്‍  ഹല്ലേലുയ്യാ പാടിടും ഞാന്‍</vt:lpstr>
      <vt:lpstr>a</vt:lpstr>
      <vt:lpstr>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ലോകെ ഞാനെന്‍ ഓട്ടം തികച്ചു</dc:title>
  <dc:subject>1021</dc:subject>
  <dc:creator>Christie Varghese</dc:creator>
  <cp:keywords>Translation Pending</cp:keywords>
  <cp:lastModifiedBy>Christie Varghese</cp:lastModifiedBy>
  <cp:revision>1</cp:revision>
  <dcterms:created xsi:type="dcterms:W3CDTF">2025-04-09T12:13:17Z</dcterms:created>
  <dcterms:modified xsi:type="dcterms:W3CDTF">2025-04-09T12:31:21Z</dcterms:modified>
</cp:coreProperties>
</file>